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9323"/>
    <a:srgbClr val="81B325"/>
    <a:srgbClr val="C5EC69"/>
    <a:srgbClr val="81B907"/>
    <a:srgbClr val="374F18"/>
    <a:srgbClr val="355150"/>
    <a:srgbClr val="D2E4E4"/>
    <a:srgbClr val="F4FBFA"/>
    <a:srgbClr val="9AACAC"/>
    <a:srgbClr val="1E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400" y="-1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025A-C57A-3A46-A416-EB8623FD02C7}" type="datetimeFigureOut">
              <a:rPr lang="en-US" smtClean="0"/>
              <a:t>3/9/12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ECC1-A8B1-1C47-A35C-5B915E70F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2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025A-C57A-3A46-A416-EB8623FD02C7}" type="datetimeFigureOut">
              <a:rPr lang="en-US" smtClean="0"/>
              <a:t>3/9/12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ECC1-A8B1-1C47-A35C-5B915E70F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9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025A-C57A-3A46-A416-EB8623FD02C7}" type="datetimeFigureOut">
              <a:rPr lang="en-US" smtClean="0"/>
              <a:t>3/9/12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ECC1-A8B1-1C47-A35C-5B915E70F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5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025A-C57A-3A46-A416-EB8623FD02C7}" type="datetimeFigureOut">
              <a:rPr lang="en-US" smtClean="0"/>
              <a:t>3/9/12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ECC1-A8B1-1C47-A35C-5B915E70F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0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025A-C57A-3A46-A416-EB8623FD02C7}" type="datetimeFigureOut">
              <a:rPr lang="en-US" smtClean="0"/>
              <a:t>3/9/12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ECC1-A8B1-1C47-A35C-5B915E70F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52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025A-C57A-3A46-A416-EB8623FD02C7}" type="datetimeFigureOut">
              <a:rPr lang="en-US" smtClean="0"/>
              <a:t>3/9/12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ECC1-A8B1-1C47-A35C-5B915E70F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2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025A-C57A-3A46-A416-EB8623FD02C7}" type="datetimeFigureOut">
              <a:rPr lang="en-US" smtClean="0"/>
              <a:t>3/9/12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ECC1-A8B1-1C47-A35C-5B915E70F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4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025A-C57A-3A46-A416-EB8623FD02C7}" type="datetimeFigureOut">
              <a:rPr lang="en-US" smtClean="0"/>
              <a:t>3/9/12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ECC1-A8B1-1C47-A35C-5B915E70F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9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025A-C57A-3A46-A416-EB8623FD02C7}" type="datetimeFigureOut">
              <a:rPr lang="en-US" smtClean="0"/>
              <a:t>3/9/12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ECC1-A8B1-1C47-A35C-5B915E70F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1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025A-C57A-3A46-A416-EB8623FD02C7}" type="datetimeFigureOut">
              <a:rPr lang="en-US" smtClean="0"/>
              <a:t>3/9/12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ECC1-A8B1-1C47-A35C-5B915E70F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8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025A-C57A-3A46-A416-EB8623FD02C7}" type="datetimeFigureOut">
              <a:rPr lang="en-US" smtClean="0"/>
              <a:t>3/9/12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ECC1-A8B1-1C47-A35C-5B915E70F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D025A-C57A-3A46-A416-EB8623FD02C7}" type="datetimeFigureOut">
              <a:rPr lang="en-US" smtClean="0"/>
              <a:t>3/9/12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CECC1-A8B1-1C47-A35C-5B915E70F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8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420935" y="539750"/>
            <a:ext cx="4572000" cy="4572000"/>
          </a:xfrm>
          <a:prstGeom prst="roundRect">
            <a:avLst>
              <a:gd name="adj" fmla="val 5308"/>
            </a:avLst>
          </a:prstGeom>
          <a:gradFill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85000"/>
                  <a:lumOff val="15000"/>
                </a:schemeClr>
              </a:gs>
            </a:gsLst>
          </a:gradFill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 rot="10800000">
            <a:off x="5249988" y="4188638"/>
            <a:ext cx="1486307" cy="684987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660982" y="3431937"/>
            <a:ext cx="646933" cy="989428"/>
          </a:xfrm>
          <a:prstGeom prst="roundRect">
            <a:avLst>
              <a:gd name="adj" fmla="val 4546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56314" y="1627135"/>
            <a:ext cx="378621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chemeClr val="bg1"/>
                </a:solidFill>
              </a:rPr>
              <a:t>RADIUS</a:t>
            </a:r>
            <a:endParaRPr lang="en-US" sz="8800" b="1" dirty="0">
              <a:solidFill>
                <a:schemeClr val="bg1"/>
              </a:solidFill>
            </a:endParaRPr>
          </a:p>
        </p:txBody>
      </p:sp>
      <p:pic>
        <p:nvPicPr>
          <p:cNvPr id="10" name="Picture 9" descr="1331313351_sign-u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88" y="960723"/>
            <a:ext cx="5167028" cy="516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95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1331313351_sign-u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693" y="1075077"/>
            <a:ext cx="5167028" cy="5167028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1442" y="1281153"/>
            <a:ext cx="4732270" cy="4777994"/>
          </a:xfrm>
          <a:prstGeom prst="roundRect">
            <a:avLst>
              <a:gd name="adj" fmla="val 0"/>
            </a:avLst>
          </a:prstGeom>
          <a:gradFill>
            <a:gsLst>
              <a:gs pos="100000">
                <a:srgbClr val="373737"/>
              </a:gs>
              <a:gs pos="0">
                <a:srgbClr val="1E1E1E"/>
              </a:gs>
            </a:gsLst>
          </a:gradFill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819400" y="3886200"/>
            <a:ext cx="1353342" cy="1473484"/>
            <a:chOff x="2310838" y="3484147"/>
            <a:chExt cx="1861904" cy="1875537"/>
          </a:xfrm>
        </p:grpSpPr>
        <p:sp>
          <p:nvSpPr>
            <p:cNvPr id="5" name="Isosceles Triangle 4"/>
            <p:cNvSpPr/>
            <p:nvPr/>
          </p:nvSpPr>
          <p:spPr>
            <a:xfrm rot="10800000">
              <a:off x="2310838" y="4473575"/>
              <a:ext cx="1861904" cy="88610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909874" y="3484147"/>
              <a:ext cx="646933" cy="1296836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85086" y="2252709"/>
            <a:ext cx="4072700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500" b="1" dirty="0" smtClean="0">
                <a:solidFill>
                  <a:schemeClr val="bg1"/>
                </a:solidFill>
              </a:rPr>
              <a:t>RADIUS</a:t>
            </a:r>
            <a:endParaRPr lang="en-US" sz="9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240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1442" y="1281153"/>
            <a:ext cx="4732270" cy="4777994"/>
          </a:xfrm>
          <a:prstGeom prst="roundRect">
            <a:avLst>
              <a:gd name="adj" fmla="val 11265"/>
            </a:avLst>
          </a:prstGeom>
          <a:gradFill>
            <a:gsLst>
              <a:gs pos="100000">
                <a:srgbClr val="F4FBFA"/>
              </a:gs>
              <a:gs pos="0">
                <a:srgbClr val="D2E4E4"/>
              </a:gs>
            </a:gsLst>
          </a:gradFill>
          <a:ln w="101600">
            <a:solidFill>
              <a:srgbClr val="9AACA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1834060" y="3180625"/>
            <a:ext cx="1353342" cy="2307343"/>
          </a:xfrm>
          <a:prstGeom prst="triangle">
            <a:avLst/>
          </a:prstGeom>
          <a:solidFill>
            <a:srgbClr val="355150"/>
          </a:solidFill>
          <a:ln w="50800">
            <a:solidFill>
              <a:srgbClr val="3551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4381" y="1013997"/>
            <a:ext cx="4072700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500" b="1" dirty="0" smtClean="0">
                <a:solidFill>
                  <a:srgbClr val="9AACAC"/>
                </a:solidFill>
              </a:rPr>
              <a:t>RADIUS</a:t>
            </a:r>
            <a:endParaRPr lang="en-US" sz="9500" b="1" dirty="0">
              <a:solidFill>
                <a:srgbClr val="9AACAC"/>
              </a:solidFill>
            </a:endParaRPr>
          </a:p>
        </p:txBody>
      </p:sp>
      <p:pic>
        <p:nvPicPr>
          <p:cNvPr id="3" name="Picture 2" descr="1331313140_sign-i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01" y="94718"/>
            <a:ext cx="406400" cy="406400"/>
          </a:xfrm>
          <a:prstGeom prst="rect">
            <a:avLst/>
          </a:prstGeom>
        </p:spPr>
      </p:pic>
      <p:pic>
        <p:nvPicPr>
          <p:cNvPr id="8" name="Picture 7" descr="1331313355_logi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636" y="1281153"/>
            <a:ext cx="4900308" cy="4900308"/>
          </a:xfrm>
          <a:prstGeom prst="rect">
            <a:avLst/>
          </a:prstGeom>
        </p:spPr>
      </p:pic>
      <p:pic>
        <p:nvPicPr>
          <p:cNvPr id="9" name="Picture 8" descr="1331313503_logi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35" y="133918"/>
            <a:ext cx="406400" cy="406400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1938435" y="3149265"/>
            <a:ext cx="1144592" cy="1144592"/>
          </a:xfrm>
          <a:prstGeom prst="ellipse">
            <a:avLst/>
          </a:prstGeom>
          <a:solidFill>
            <a:srgbClr val="3551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71442" y="2547986"/>
            <a:ext cx="4732270" cy="0"/>
          </a:xfrm>
          <a:prstGeom prst="line">
            <a:avLst/>
          </a:prstGeom>
          <a:ln w="127000">
            <a:solidFill>
              <a:srgbClr val="9AACA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67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1442" y="1281153"/>
            <a:ext cx="4732270" cy="4777994"/>
          </a:xfrm>
          <a:prstGeom prst="roundRect">
            <a:avLst>
              <a:gd name="adj" fmla="val 11265"/>
            </a:avLst>
          </a:prstGeom>
          <a:gradFill>
            <a:gsLst>
              <a:gs pos="100000">
                <a:srgbClr val="F4FBFA"/>
              </a:gs>
              <a:gs pos="0">
                <a:srgbClr val="D2E4E4"/>
              </a:gs>
            </a:gsLst>
          </a:gradFill>
          <a:ln w="101600">
            <a:solidFill>
              <a:srgbClr val="9AACA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1834060" y="3180625"/>
            <a:ext cx="1353342" cy="2307343"/>
          </a:xfrm>
          <a:prstGeom prst="triangle">
            <a:avLst/>
          </a:prstGeom>
          <a:solidFill>
            <a:srgbClr val="355150"/>
          </a:solidFill>
          <a:ln w="50800">
            <a:solidFill>
              <a:srgbClr val="3551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1331313140_sign-i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01" y="94718"/>
            <a:ext cx="406400" cy="406400"/>
          </a:xfrm>
          <a:prstGeom prst="rect">
            <a:avLst/>
          </a:prstGeom>
        </p:spPr>
      </p:pic>
      <p:pic>
        <p:nvPicPr>
          <p:cNvPr id="8" name="Picture 7" descr="1331313355_logi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165" y="1281153"/>
            <a:ext cx="4900308" cy="4900308"/>
          </a:xfrm>
          <a:prstGeom prst="rect">
            <a:avLst/>
          </a:prstGeom>
        </p:spPr>
      </p:pic>
      <p:pic>
        <p:nvPicPr>
          <p:cNvPr id="9" name="Picture 8" descr="1331313503_logi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35" y="133918"/>
            <a:ext cx="406400" cy="406400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1938435" y="3149265"/>
            <a:ext cx="1144592" cy="1144592"/>
          </a:xfrm>
          <a:prstGeom prst="ellipse">
            <a:avLst/>
          </a:prstGeom>
          <a:solidFill>
            <a:srgbClr val="3551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71442" y="2312786"/>
            <a:ext cx="4732270" cy="0"/>
          </a:xfrm>
          <a:prstGeom prst="line">
            <a:avLst/>
          </a:prstGeom>
          <a:ln w="127000">
            <a:solidFill>
              <a:srgbClr val="9AACA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424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1442" y="1281153"/>
            <a:ext cx="4732270" cy="4777994"/>
          </a:xfrm>
          <a:prstGeom prst="roundRect">
            <a:avLst>
              <a:gd name="adj" fmla="val 11265"/>
            </a:avLst>
          </a:prstGeom>
          <a:gradFill>
            <a:gsLst>
              <a:gs pos="100000">
                <a:srgbClr val="C5EC69"/>
              </a:gs>
              <a:gs pos="0">
                <a:srgbClr val="81B325"/>
              </a:gs>
            </a:gsLst>
          </a:gradFill>
          <a:ln w="1016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1442" y="1281153"/>
            <a:ext cx="4732270" cy="4777994"/>
          </a:xfrm>
          <a:prstGeom prst="roundRect">
            <a:avLst>
              <a:gd name="adj" fmla="val 11265"/>
            </a:avLst>
          </a:prstGeom>
          <a:gradFill>
            <a:gsLst>
              <a:gs pos="100000">
                <a:srgbClr val="C5EC69"/>
              </a:gs>
              <a:gs pos="0">
                <a:srgbClr val="81B325"/>
              </a:gs>
            </a:gsLst>
          </a:gradFill>
          <a:ln w="101600">
            <a:gradFill flip="none" rotWithShape="1">
              <a:gsLst>
                <a:gs pos="0">
                  <a:srgbClr val="81B907"/>
                </a:gs>
                <a:gs pos="100000">
                  <a:srgbClr val="629323"/>
                </a:gs>
              </a:gsLst>
              <a:lin ang="5400000" scaled="0"/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1331313140_sign-i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01" y="94718"/>
            <a:ext cx="406400" cy="406400"/>
          </a:xfrm>
          <a:prstGeom prst="rect">
            <a:avLst/>
          </a:prstGeom>
        </p:spPr>
      </p:pic>
      <p:pic>
        <p:nvPicPr>
          <p:cNvPr id="8" name="Picture 7" descr="1331313355_logi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165" y="1281153"/>
            <a:ext cx="4900308" cy="4900308"/>
          </a:xfrm>
          <a:prstGeom prst="rect">
            <a:avLst/>
          </a:prstGeom>
        </p:spPr>
      </p:pic>
      <p:pic>
        <p:nvPicPr>
          <p:cNvPr id="9" name="Picture 8" descr="1331313503_logi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981" y="1786519"/>
            <a:ext cx="4303349" cy="4303349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1834060" y="3039505"/>
            <a:ext cx="1353342" cy="2338703"/>
            <a:chOff x="1834060" y="3149265"/>
            <a:chExt cx="1353342" cy="2338703"/>
          </a:xfrm>
        </p:grpSpPr>
        <p:sp>
          <p:nvSpPr>
            <p:cNvPr id="5" name="Isosceles Triangle 4"/>
            <p:cNvSpPr/>
            <p:nvPr/>
          </p:nvSpPr>
          <p:spPr>
            <a:xfrm>
              <a:off x="1834060" y="3180625"/>
              <a:ext cx="1353342" cy="2307343"/>
            </a:xfrm>
            <a:prstGeom prst="triangle">
              <a:avLst/>
            </a:prstGeom>
            <a:solidFill>
              <a:srgbClr val="374F18"/>
            </a:solidFill>
            <a:ln w="50800">
              <a:solidFill>
                <a:srgbClr val="374F1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938435" y="3149265"/>
              <a:ext cx="1144592" cy="1144592"/>
            </a:xfrm>
            <a:prstGeom prst="ellipse">
              <a:avLst/>
            </a:prstGeom>
            <a:solidFill>
              <a:srgbClr val="374F1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71442" y="2312786"/>
            <a:ext cx="4732270" cy="0"/>
          </a:xfrm>
          <a:prstGeom prst="line">
            <a:avLst/>
          </a:prstGeom>
          <a:ln w="127000">
            <a:solidFill>
              <a:srgbClr val="81B3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53285" y="1381275"/>
            <a:ext cx="4650427" cy="4608450"/>
          </a:xfrm>
          <a:prstGeom prst="roundRect">
            <a:avLst>
              <a:gd name="adj" fmla="val 9734"/>
            </a:avLst>
          </a:prstGeom>
          <a:noFill/>
          <a:ln w="101600">
            <a:gradFill flip="none" rotWithShape="1">
              <a:gsLst>
                <a:gs pos="0">
                  <a:schemeClr val="bg1"/>
                </a:gs>
                <a:gs pos="42000">
                  <a:srgbClr val="000000">
                    <a:alpha val="0"/>
                  </a:srgbClr>
                </a:gs>
              </a:gsLst>
              <a:lin ang="3000000" scaled="0"/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389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0097" y="1281153"/>
            <a:ext cx="4732270" cy="4777994"/>
          </a:xfrm>
          <a:prstGeom prst="roundRect">
            <a:avLst>
              <a:gd name="adj" fmla="val 11265"/>
            </a:avLst>
          </a:prstGeom>
          <a:gradFill>
            <a:gsLst>
              <a:gs pos="100000">
                <a:srgbClr val="C5EC69"/>
              </a:gs>
              <a:gs pos="0">
                <a:srgbClr val="81B325"/>
              </a:gs>
            </a:gsLst>
          </a:gradFill>
          <a:ln w="1016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950097" y="1281153"/>
            <a:ext cx="4732270" cy="4777994"/>
          </a:xfrm>
          <a:prstGeom prst="roundRect">
            <a:avLst>
              <a:gd name="adj" fmla="val 11265"/>
            </a:avLst>
          </a:prstGeom>
          <a:gradFill>
            <a:gsLst>
              <a:gs pos="100000">
                <a:srgbClr val="C5EC69"/>
              </a:gs>
              <a:gs pos="0">
                <a:srgbClr val="81B325"/>
              </a:gs>
            </a:gsLst>
          </a:gradFill>
          <a:ln w="254000">
            <a:gradFill flip="none" rotWithShape="1">
              <a:gsLst>
                <a:gs pos="0">
                  <a:srgbClr val="81B907"/>
                </a:gs>
                <a:gs pos="100000">
                  <a:srgbClr val="629323"/>
                </a:gs>
              </a:gsLst>
              <a:lin ang="5400000" scaled="0"/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1331313140_sign-i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01" y="94718"/>
            <a:ext cx="406400" cy="406400"/>
          </a:xfrm>
          <a:prstGeom prst="rect">
            <a:avLst/>
          </a:prstGeom>
        </p:spPr>
      </p:pic>
      <p:pic>
        <p:nvPicPr>
          <p:cNvPr id="8" name="Picture 7" descr="1331313355_logi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135" y="1381275"/>
            <a:ext cx="4900308" cy="4900308"/>
          </a:xfrm>
          <a:prstGeom prst="rect">
            <a:avLst/>
          </a:prstGeom>
        </p:spPr>
      </p:pic>
      <p:pic>
        <p:nvPicPr>
          <p:cNvPr id="9" name="Picture 8" descr="1331313503_logi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325" y="1786519"/>
            <a:ext cx="4303349" cy="4303349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2712715" y="3039505"/>
            <a:ext cx="1353342" cy="2338703"/>
            <a:chOff x="1834060" y="3149265"/>
            <a:chExt cx="1353342" cy="2338703"/>
          </a:xfrm>
        </p:grpSpPr>
        <p:sp>
          <p:nvSpPr>
            <p:cNvPr id="5" name="Isosceles Triangle 4"/>
            <p:cNvSpPr/>
            <p:nvPr/>
          </p:nvSpPr>
          <p:spPr>
            <a:xfrm>
              <a:off x="1834060" y="3180625"/>
              <a:ext cx="1353342" cy="2307343"/>
            </a:xfrm>
            <a:prstGeom prst="triangle">
              <a:avLst/>
            </a:prstGeom>
            <a:solidFill>
              <a:srgbClr val="374F18"/>
            </a:solidFill>
            <a:ln w="50800">
              <a:solidFill>
                <a:srgbClr val="374F1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938435" y="3149265"/>
              <a:ext cx="1144592" cy="1144592"/>
            </a:xfrm>
            <a:prstGeom prst="ellipse">
              <a:avLst/>
            </a:prstGeom>
            <a:solidFill>
              <a:srgbClr val="374F1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950097" y="2312786"/>
            <a:ext cx="4608270" cy="0"/>
          </a:xfrm>
          <a:prstGeom prst="line">
            <a:avLst/>
          </a:prstGeom>
          <a:ln w="254000">
            <a:solidFill>
              <a:srgbClr val="81B3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199688" y="1533028"/>
            <a:ext cx="4650427" cy="4608450"/>
          </a:xfrm>
          <a:prstGeom prst="roundRect">
            <a:avLst>
              <a:gd name="adj" fmla="val 6614"/>
            </a:avLst>
          </a:prstGeom>
          <a:noFill/>
          <a:ln w="254000">
            <a:gradFill flip="none" rotWithShape="1">
              <a:gsLst>
                <a:gs pos="0">
                  <a:schemeClr val="bg1"/>
                </a:gs>
                <a:gs pos="42000">
                  <a:srgbClr val="000000">
                    <a:alpha val="0"/>
                  </a:srgbClr>
                </a:gs>
              </a:gsLst>
              <a:lin ang="3000000" scaled="0"/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856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</Words>
  <Application>Microsoft Macintosh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Splunk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lmurphey</dc:creator>
  <cp:lastModifiedBy>lmurphey</cp:lastModifiedBy>
  <cp:revision>6</cp:revision>
  <dcterms:created xsi:type="dcterms:W3CDTF">2012-03-09T18:18:05Z</dcterms:created>
  <dcterms:modified xsi:type="dcterms:W3CDTF">2012-03-09T19:23:44Z</dcterms:modified>
</cp:coreProperties>
</file>