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AC53"/>
    <a:srgbClr val="76B0E0"/>
    <a:srgbClr val="D1E2F4"/>
    <a:srgbClr val="F0F5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7D1C0-FB0D-457B-A495-8A56BF6D24A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BF004-2D6C-43CB-A772-90BA9EFE4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BF004-2D6C-43CB-A772-90BA9EFE4B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CD75-EC39-4A13-A575-7D9B7DEE6F0D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258B-0287-4AFD-BA70-25D58E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F5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2819400"/>
          </a:xfrm>
          <a:prstGeom prst="rect">
            <a:avLst/>
          </a:prstGeom>
          <a:solidFill>
            <a:srgbClr val="D1E2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0" y="4343400"/>
            <a:ext cx="1600200" cy="685800"/>
          </a:xfrm>
          <a:prstGeom prst="roundRect">
            <a:avLst/>
          </a:prstGeom>
          <a:solidFill>
            <a:srgbClr val="76B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77000" y="1600200"/>
            <a:ext cx="1600200" cy="685800"/>
          </a:xfrm>
          <a:prstGeom prst="roundRect">
            <a:avLst/>
          </a:prstGeom>
          <a:solidFill>
            <a:srgbClr val="08A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/>
              <a:t>The test site hosts tests cases </a:t>
            </a:r>
            <a:r>
              <a:rPr lang="en-US" sz="1100" dirty="0" smtClean="0"/>
              <a:t>for individual </a:t>
            </a:r>
            <a:r>
              <a:rPr lang="en-US" sz="1100" dirty="0" smtClean="0"/>
              <a:t>definitions</a:t>
            </a:r>
            <a:endParaRPr lang="en-US" sz="1100" dirty="0"/>
          </a:p>
        </p:txBody>
      </p:sp>
      <p:sp>
        <p:nvSpPr>
          <p:cNvPr id="9" name="Rounded Rectangle 8"/>
          <p:cNvSpPr/>
          <p:nvPr/>
        </p:nvSpPr>
        <p:spPr>
          <a:xfrm>
            <a:off x="1752600" y="4114800"/>
            <a:ext cx="1371600" cy="304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Website Resources</a:t>
            </a: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Luke\Downloads\1288027194_dedicated_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1143000" cy="1143000"/>
          </a:xfrm>
          <a:prstGeom prst="rect">
            <a:avLst/>
          </a:prstGeom>
          <a:noFill/>
        </p:spPr>
      </p:pic>
      <p:sp>
        <p:nvSpPr>
          <p:cNvPr id="14" name="Rounded Rectangular Callout 13"/>
          <p:cNvSpPr/>
          <p:nvPr/>
        </p:nvSpPr>
        <p:spPr>
          <a:xfrm>
            <a:off x="1219200" y="1752600"/>
            <a:ext cx="1524000" cy="533400"/>
          </a:xfrm>
          <a:prstGeom prst="wedgeRoundRectCallout">
            <a:avLst>
              <a:gd name="adj1" fmla="val -51283"/>
              <a:gd name="adj2" fmla="val 132859"/>
              <a:gd name="adj3" fmla="val 16667"/>
            </a:avLst>
          </a:prstGeom>
          <a:solidFill>
            <a:srgbClr val="76B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/>
              <a:t>NSIA Development Instance  </a:t>
            </a:r>
            <a:endParaRPr lang="en-US" sz="1200" b="1" dirty="0"/>
          </a:p>
        </p:txBody>
      </p:sp>
      <p:cxnSp>
        <p:nvCxnSpPr>
          <p:cNvPr id="17" name="Straight Connector 16"/>
          <p:cNvCxnSpPr>
            <a:stCxn id="8" idx="1"/>
            <a:endCxn id="41" idx="4"/>
          </p:cNvCxnSpPr>
          <p:nvPr/>
        </p:nvCxnSpPr>
        <p:spPr>
          <a:xfrm rot="5400000" flipH="1" flipV="1">
            <a:off x="2524125" y="4314825"/>
            <a:ext cx="1485900" cy="1847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be 7"/>
          <p:cNvSpPr/>
          <p:nvPr/>
        </p:nvSpPr>
        <p:spPr>
          <a:xfrm>
            <a:off x="2057400" y="5791200"/>
            <a:ext cx="762000" cy="762000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</a:t>
            </a:r>
          </a:p>
          <a:p>
            <a:pPr algn="ctr"/>
            <a:r>
              <a:rPr lang="en-US" sz="1400" dirty="0" smtClean="0"/>
              <a:t>Case</a:t>
            </a:r>
            <a:endParaRPr lang="en-US" sz="1400" dirty="0" smtClean="0"/>
          </a:p>
        </p:txBody>
      </p:sp>
      <p:pic>
        <p:nvPicPr>
          <p:cNvPr id="1028" name="Picture 4" descr="C:\Users\Luke\Downloads\Earth\1288028356_network-serv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96400" y="3048000"/>
            <a:ext cx="838200" cy="838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04800" y="361890"/>
            <a:ext cx="3806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NSIA </a:t>
            </a:r>
            <a:r>
              <a:rPr lang="en-US" sz="2000" b="1" dirty="0" smtClean="0"/>
              <a:t>definition testing framework</a:t>
            </a:r>
            <a:endParaRPr lang="en-US" sz="2000" b="1" dirty="0"/>
          </a:p>
        </p:txBody>
      </p:sp>
      <p:pic>
        <p:nvPicPr>
          <p:cNvPr id="1029" name="Picture 5" descr="C:\Users\Luke\Downloads\Earth\1288028207_Hard Disk - Ser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20200" y="762000"/>
            <a:ext cx="914400" cy="914400"/>
          </a:xfrm>
          <a:prstGeom prst="rect">
            <a:avLst/>
          </a:prstGeom>
          <a:noFill/>
        </p:spPr>
      </p:pic>
      <p:cxnSp>
        <p:nvCxnSpPr>
          <p:cNvPr id="28" name="Curved Connector 27"/>
          <p:cNvCxnSpPr>
            <a:stCxn id="14" idx="3"/>
            <a:endCxn id="22" idx="1"/>
          </p:cNvCxnSpPr>
          <p:nvPr/>
        </p:nvCxnSpPr>
        <p:spPr>
          <a:xfrm>
            <a:off x="2743200" y="2019300"/>
            <a:ext cx="1905000" cy="457200"/>
          </a:xfrm>
          <a:prstGeom prst="curvedConnector3">
            <a:avLst>
              <a:gd name="adj1" fmla="val 50000"/>
            </a:avLst>
          </a:prstGeom>
          <a:ln w="31750">
            <a:solidFill>
              <a:srgbClr val="76B0E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3505200" y="2057400"/>
            <a:ext cx="381000" cy="381000"/>
          </a:xfrm>
          <a:prstGeom prst="flowChartConnector">
            <a:avLst/>
          </a:prstGeom>
          <a:solidFill>
            <a:srgbClr val="76B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@</a:t>
            </a:r>
            <a:endParaRPr lang="en-US" dirty="0"/>
          </a:p>
        </p:txBody>
      </p:sp>
      <p:cxnSp>
        <p:nvCxnSpPr>
          <p:cNvPr id="36" name="Curved Connector 35"/>
          <p:cNvCxnSpPr>
            <a:stCxn id="41" idx="0"/>
            <a:endCxn id="7" idx="2"/>
          </p:cNvCxnSpPr>
          <p:nvPr/>
        </p:nvCxnSpPr>
        <p:spPr>
          <a:xfrm rot="5400000" flipH="1" flipV="1">
            <a:off x="4667250" y="1809750"/>
            <a:ext cx="2133600" cy="3086100"/>
          </a:xfrm>
          <a:prstGeom prst="curvedConnector3">
            <a:avLst>
              <a:gd name="adj1" fmla="val 50000"/>
            </a:avLst>
          </a:prstGeom>
          <a:ln w="31750">
            <a:solidFill>
              <a:srgbClr val="08AC5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Connector 40"/>
          <p:cNvSpPr/>
          <p:nvPr/>
        </p:nvSpPr>
        <p:spPr>
          <a:xfrm>
            <a:off x="3886200" y="4419600"/>
            <a:ext cx="609600" cy="76200"/>
          </a:xfrm>
          <a:prstGeom prst="flowChartConnector">
            <a:avLst/>
          </a:prstGeom>
          <a:solidFill>
            <a:schemeClr val="tx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urved Connector 49"/>
          <p:cNvCxnSpPr>
            <a:stCxn id="9" idx="3"/>
            <a:endCxn id="41" idx="2"/>
          </p:cNvCxnSpPr>
          <p:nvPr/>
        </p:nvCxnSpPr>
        <p:spPr>
          <a:xfrm>
            <a:off x="3124200" y="4267200"/>
            <a:ext cx="762000" cy="190500"/>
          </a:xfrm>
          <a:prstGeom prst="curvedConnector3">
            <a:avLst>
              <a:gd name="adj1" fmla="val 50000"/>
            </a:avLst>
          </a:prstGeom>
          <a:ln w="31750">
            <a:solidFill>
              <a:srgbClr val="76B0E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77000" y="1371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Definition Test Site</a:t>
            </a:r>
            <a:endParaRPr lang="en-US" sz="1100" b="1" dirty="0" smtClean="0"/>
          </a:p>
        </p:txBody>
      </p:sp>
      <p:cxnSp>
        <p:nvCxnSpPr>
          <p:cNvPr id="42" name="Straight Connector 41"/>
          <p:cNvCxnSpPr>
            <a:stCxn id="35" idx="1"/>
            <a:endCxn id="41" idx="4"/>
          </p:cNvCxnSpPr>
          <p:nvPr/>
        </p:nvCxnSpPr>
        <p:spPr>
          <a:xfrm rot="5400000" flipH="1" flipV="1">
            <a:off x="2943225" y="4733925"/>
            <a:ext cx="1485900" cy="10096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0"/>
            <a:endCxn id="41" idx="4"/>
          </p:cNvCxnSpPr>
          <p:nvPr/>
        </p:nvCxnSpPr>
        <p:spPr>
          <a:xfrm rot="16200000" flipV="1">
            <a:off x="3552825" y="5133975"/>
            <a:ext cx="1295400" cy="19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1"/>
            <a:endCxn id="41" idx="4"/>
          </p:cNvCxnSpPr>
          <p:nvPr/>
        </p:nvCxnSpPr>
        <p:spPr>
          <a:xfrm rot="16200000" flipV="1">
            <a:off x="3781425" y="4905375"/>
            <a:ext cx="1485900" cy="666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9" idx="1"/>
            <a:endCxn id="41" idx="4"/>
          </p:cNvCxnSpPr>
          <p:nvPr/>
        </p:nvCxnSpPr>
        <p:spPr>
          <a:xfrm rot="16200000" flipV="1">
            <a:off x="4200525" y="4486275"/>
            <a:ext cx="1485900" cy="1504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1"/>
            <a:endCxn id="41" idx="4"/>
          </p:cNvCxnSpPr>
          <p:nvPr/>
        </p:nvCxnSpPr>
        <p:spPr>
          <a:xfrm rot="16200000" flipV="1">
            <a:off x="4619625" y="4067175"/>
            <a:ext cx="1485900" cy="2343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be 34"/>
          <p:cNvSpPr/>
          <p:nvPr/>
        </p:nvSpPr>
        <p:spPr>
          <a:xfrm>
            <a:off x="2895600" y="5791200"/>
            <a:ext cx="762000" cy="762000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</a:t>
            </a:r>
          </a:p>
          <a:p>
            <a:pPr algn="ctr"/>
            <a:r>
              <a:rPr lang="en-US" sz="1400" dirty="0" smtClean="0"/>
              <a:t>Case</a:t>
            </a:r>
            <a:endParaRPr lang="en-US" sz="1400" dirty="0"/>
          </a:p>
        </p:txBody>
      </p:sp>
      <p:sp>
        <p:nvSpPr>
          <p:cNvPr id="37" name="Cube 36"/>
          <p:cNvSpPr/>
          <p:nvPr/>
        </p:nvSpPr>
        <p:spPr>
          <a:xfrm>
            <a:off x="3733800" y="5791200"/>
            <a:ext cx="762000" cy="762000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</a:t>
            </a:r>
          </a:p>
          <a:p>
            <a:pPr algn="ctr"/>
            <a:r>
              <a:rPr lang="en-US" sz="1400" dirty="0" smtClean="0"/>
              <a:t>Case</a:t>
            </a:r>
            <a:endParaRPr lang="en-US" sz="1400" dirty="0"/>
          </a:p>
        </p:txBody>
      </p:sp>
      <p:sp>
        <p:nvSpPr>
          <p:cNvPr id="38" name="Cube 37"/>
          <p:cNvSpPr/>
          <p:nvPr/>
        </p:nvSpPr>
        <p:spPr>
          <a:xfrm>
            <a:off x="4572000" y="5791200"/>
            <a:ext cx="762000" cy="762000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</a:t>
            </a:r>
          </a:p>
          <a:p>
            <a:pPr algn="ctr"/>
            <a:r>
              <a:rPr lang="en-US" sz="1400" dirty="0" smtClean="0"/>
              <a:t>Case</a:t>
            </a:r>
            <a:endParaRPr lang="en-US" sz="1400" dirty="0"/>
          </a:p>
        </p:txBody>
      </p:sp>
      <p:sp>
        <p:nvSpPr>
          <p:cNvPr id="39" name="Cube 38"/>
          <p:cNvSpPr/>
          <p:nvPr/>
        </p:nvSpPr>
        <p:spPr>
          <a:xfrm>
            <a:off x="5410200" y="5791200"/>
            <a:ext cx="762000" cy="762000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</a:t>
            </a:r>
          </a:p>
          <a:p>
            <a:pPr algn="ctr"/>
            <a:r>
              <a:rPr lang="en-US" sz="1400" dirty="0" smtClean="0"/>
              <a:t>Case</a:t>
            </a:r>
            <a:endParaRPr lang="en-US" sz="1400" dirty="0"/>
          </a:p>
        </p:txBody>
      </p:sp>
      <p:sp>
        <p:nvSpPr>
          <p:cNvPr id="40" name="Cube 39"/>
          <p:cNvSpPr/>
          <p:nvPr/>
        </p:nvSpPr>
        <p:spPr>
          <a:xfrm>
            <a:off x="6248400" y="5791200"/>
            <a:ext cx="762000" cy="762000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</a:t>
            </a:r>
          </a:p>
          <a:p>
            <a:pPr algn="ctr"/>
            <a:r>
              <a:rPr lang="en-US" sz="1400" dirty="0" smtClean="0"/>
              <a:t>Case</a:t>
            </a:r>
            <a:endParaRPr lang="en-US" sz="1400" dirty="0"/>
          </a:p>
        </p:txBody>
      </p:sp>
      <p:cxnSp>
        <p:nvCxnSpPr>
          <p:cNvPr id="61" name="Straight Connector 60"/>
          <p:cNvCxnSpPr>
            <a:stCxn id="60" idx="1"/>
            <a:endCxn id="41" idx="4"/>
          </p:cNvCxnSpPr>
          <p:nvPr/>
        </p:nvCxnSpPr>
        <p:spPr>
          <a:xfrm rot="5400000" flipH="1" flipV="1">
            <a:off x="2105025" y="3895725"/>
            <a:ext cx="1485900" cy="2686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ube 59"/>
          <p:cNvSpPr/>
          <p:nvPr/>
        </p:nvSpPr>
        <p:spPr>
          <a:xfrm>
            <a:off x="1219200" y="5791200"/>
            <a:ext cx="762000" cy="762000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</a:t>
            </a:r>
          </a:p>
          <a:p>
            <a:pPr algn="ctr"/>
            <a:r>
              <a:rPr lang="en-US" sz="1400" dirty="0" smtClean="0"/>
              <a:t>Case</a:t>
            </a:r>
            <a:endParaRPr lang="en-US" sz="1400" dirty="0"/>
          </a:p>
        </p:txBody>
      </p:sp>
      <p:cxnSp>
        <p:nvCxnSpPr>
          <p:cNvPr id="64" name="Curved Connector 63"/>
          <p:cNvCxnSpPr>
            <a:endCxn id="7" idx="1"/>
          </p:cNvCxnSpPr>
          <p:nvPr/>
        </p:nvCxnSpPr>
        <p:spPr>
          <a:xfrm flipV="1">
            <a:off x="5257800" y="1943100"/>
            <a:ext cx="1219200" cy="495300"/>
          </a:xfrm>
          <a:prstGeom prst="curvedConnector3">
            <a:avLst>
              <a:gd name="adj1" fmla="val 50000"/>
            </a:avLst>
          </a:prstGeom>
          <a:ln w="31750">
            <a:solidFill>
              <a:srgbClr val="76B0E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648200" y="1905000"/>
            <a:ext cx="1143000" cy="1143000"/>
            <a:chOff x="4495800" y="2209800"/>
            <a:chExt cx="1143000" cy="1143000"/>
          </a:xfrm>
        </p:grpSpPr>
        <p:pic>
          <p:nvPicPr>
            <p:cNvPr id="22" name="Picture 2" descr="C:\Users\Luke\Downloads\1288027194_dedicated_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2209800"/>
              <a:ext cx="1143000" cy="1143000"/>
            </a:xfrm>
            <a:prstGeom prst="rect">
              <a:avLst/>
            </a:prstGeom>
            <a:noFill/>
          </p:spPr>
        </p:pic>
        <p:pic>
          <p:nvPicPr>
            <p:cNvPr id="1027" name="Picture 3" descr="C:\Users\Luke\Downloads\Earth\1288027732_keyboard_layout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76800" y="2743200"/>
              <a:ext cx="609600" cy="609600"/>
            </a:xfrm>
            <a:prstGeom prst="rect">
              <a:avLst/>
            </a:prstGeom>
            <a:noFill/>
          </p:spPr>
        </p:pic>
      </p:grpSp>
      <p:sp>
        <p:nvSpPr>
          <p:cNvPr id="69" name="Rounded Rectangle 68"/>
          <p:cNvSpPr/>
          <p:nvPr/>
        </p:nvSpPr>
        <p:spPr>
          <a:xfrm>
            <a:off x="1752600" y="4495800"/>
            <a:ext cx="1371600" cy="304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Website Resources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70" name="Curved Connector 69"/>
          <p:cNvCxnSpPr>
            <a:stCxn id="69" idx="3"/>
            <a:endCxn id="41" idx="2"/>
          </p:cNvCxnSpPr>
          <p:nvPr/>
        </p:nvCxnSpPr>
        <p:spPr>
          <a:xfrm flipV="1">
            <a:off x="3124200" y="4457700"/>
            <a:ext cx="762000" cy="190500"/>
          </a:xfrm>
          <a:prstGeom prst="curvedConnector3">
            <a:avLst>
              <a:gd name="adj1" fmla="val 50000"/>
            </a:avLst>
          </a:prstGeom>
          <a:ln w="31750">
            <a:solidFill>
              <a:srgbClr val="76B0E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ular Callout 72"/>
          <p:cNvSpPr/>
          <p:nvPr/>
        </p:nvSpPr>
        <p:spPr>
          <a:xfrm>
            <a:off x="4648200" y="1371600"/>
            <a:ext cx="1295400" cy="304800"/>
          </a:xfrm>
          <a:prstGeom prst="wedgeRoundRectCallout">
            <a:avLst>
              <a:gd name="adj1" fmla="val -21207"/>
              <a:gd name="adj2" fmla="val 136138"/>
              <a:gd name="adj3" fmla="val 16667"/>
            </a:avLst>
          </a:prstGeom>
          <a:solidFill>
            <a:srgbClr val="76B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/>
              <a:t>Test Case Server</a:t>
            </a:r>
            <a:endParaRPr lang="en-US" sz="1200" b="1" dirty="0"/>
          </a:p>
        </p:txBody>
      </p:sp>
      <p:grpSp>
        <p:nvGrpSpPr>
          <p:cNvPr id="77" name="Group 76"/>
          <p:cNvGrpSpPr/>
          <p:nvPr/>
        </p:nvGrpSpPr>
        <p:grpSpPr>
          <a:xfrm>
            <a:off x="6172201" y="4267200"/>
            <a:ext cx="2819399" cy="998041"/>
            <a:chOff x="5791200" y="4267200"/>
            <a:chExt cx="2819399" cy="998041"/>
          </a:xfrm>
        </p:grpSpPr>
        <p:sp>
          <p:nvSpPr>
            <p:cNvPr id="74" name="TextBox 73"/>
            <p:cNvSpPr txBox="1"/>
            <p:nvPr/>
          </p:nvSpPr>
          <p:spPr>
            <a:xfrm>
              <a:off x="5791200" y="4267200"/>
              <a:ext cx="25387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Definition Test Web Application</a:t>
              </a:r>
              <a:endParaRPr lang="en-US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91200" y="4495800"/>
              <a:ext cx="28193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 test web application includes a set of pages designed to trigger the definitions. </a:t>
              </a:r>
              <a:r>
                <a:rPr lang="en-US" sz="1100" dirty="0" smtClean="0"/>
                <a:t>If  the definition fails to trigger on the associated resource, the n it has failed the test.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80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</dc:creator>
  <cp:lastModifiedBy>Luke</cp:lastModifiedBy>
  <cp:revision>10</cp:revision>
  <dcterms:created xsi:type="dcterms:W3CDTF">2010-10-25T17:06:31Z</dcterms:created>
  <dcterms:modified xsi:type="dcterms:W3CDTF">2010-10-26T16:53:16Z</dcterms:modified>
</cp:coreProperties>
</file>