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2295C7"/>
    <a:srgbClr val="34A68C"/>
    <a:srgbClr val="020000"/>
    <a:srgbClr val="D9403C"/>
    <a:srgbClr val="263C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B0DC-BAED-E046-A8B7-1A3DA1F76351}" type="datetimeFigureOut">
              <a:rPr lang="en-US" smtClean="0"/>
              <a:t>6/8/14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B00F-295F-134C-BDF7-0803DEDC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37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B0DC-BAED-E046-A8B7-1A3DA1F76351}" type="datetimeFigureOut">
              <a:rPr lang="en-US" smtClean="0"/>
              <a:t>6/8/14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B00F-295F-134C-BDF7-0803DEDC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8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B0DC-BAED-E046-A8B7-1A3DA1F76351}" type="datetimeFigureOut">
              <a:rPr lang="en-US" smtClean="0"/>
              <a:t>6/8/14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B00F-295F-134C-BDF7-0803DEDC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535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B0DC-BAED-E046-A8B7-1A3DA1F76351}" type="datetimeFigureOut">
              <a:rPr lang="en-US" smtClean="0"/>
              <a:t>6/8/14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B00F-295F-134C-BDF7-0803DEDC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91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B0DC-BAED-E046-A8B7-1A3DA1F76351}" type="datetimeFigureOut">
              <a:rPr lang="en-US" smtClean="0"/>
              <a:t>6/8/14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B00F-295F-134C-BDF7-0803DEDC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252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B0DC-BAED-E046-A8B7-1A3DA1F76351}" type="datetimeFigureOut">
              <a:rPr lang="en-US" smtClean="0"/>
              <a:t>6/8/14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B00F-295F-134C-BDF7-0803DEDC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74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B0DC-BAED-E046-A8B7-1A3DA1F76351}" type="datetimeFigureOut">
              <a:rPr lang="en-US" smtClean="0"/>
              <a:t>6/8/14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B00F-295F-134C-BDF7-0803DEDC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233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B0DC-BAED-E046-A8B7-1A3DA1F76351}" type="datetimeFigureOut">
              <a:rPr lang="en-US" smtClean="0"/>
              <a:t>6/8/14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B00F-295F-134C-BDF7-0803DEDC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70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B0DC-BAED-E046-A8B7-1A3DA1F76351}" type="datetimeFigureOut">
              <a:rPr lang="en-US" smtClean="0"/>
              <a:t>6/8/14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B00F-295F-134C-BDF7-0803DEDC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9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B0DC-BAED-E046-A8B7-1A3DA1F76351}" type="datetimeFigureOut">
              <a:rPr lang="en-US" smtClean="0"/>
              <a:t>6/8/14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B00F-295F-134C-BDF7-0803DEDC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37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B0DC-BAED-E046-A8B7-1A3DA1F76351}" type="datetimeFigureOut">
              <a:rPr lang="en-US" smtClean="0"/>
              <a:t>6/8/14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B00F-295F-134C-BDF7-0803DEDC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809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8B0DC-BAED-E046-A8B7-1A3DA1F76351}" type="datetimeFigureOut">
              <a:rPr lang="en-US" smtClean="0"/>
              <a:t>6/8/14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0B00F-295F-134C-BDF7-0803DEDC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745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V="1">
            <a:off x="2093653" y="5034444"/>
            <a:ext cx="1521775" cy="1521775"/>
          </a:xfrm>
          <a:prstGeom prst="line">
            <a:avLst/>
          </a:prstGeom>
          <a:ln w="508000" cap="rnd">
            <a:solidFill>
              <a:srgbClr val="D9403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V="1">
            <a:off x="5552582" y="5034443"/>
            <a:ext cx="1521775" cy="1521775"/>
          </a:xfrm>
          <a:prstGeom prst="line">
            <a:avLst/>
          </a:prstGeom>
          <a:ln w="508000" cap="rnd">
            <a:solidFill>
              <a:srgbClr val="D9403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5" idx="2"/>
          </p:cNvCxnSpPr>
          <p:nvPr/>
        </p:nvCxnSpPr>
        <p:spPr>
          <a:xfrm flipV="1">
            <a:off x="4564850" y="5034444"/>
            <a:ext cx="0" cy="858144"/>
          </a:xfrm>
          <a:prstGeom prst="line">
            <a:avLst/>
          </a:prstGeom>
          <a:ln w="508000" cap="rnd">
            <a:solidFill>
              <a:srgbClr val="D9403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1201277" y="263163"/>
            <a:ext cx="6727146" cy="4771281"/>
            <a:chOff x="1201277" y="263163"/>
            <a:chExt cx="6727146" cy="4771281"/>
          </a:xfrm>
        </p:grpSpPr>
        <p:sp>
          <p:nvSpPr>
            <p:cNvPr id="5" name="Rounded Rectangle 4"/>
            <p:cNvSpPr/>
            <p:nvPr/>
          </p:nvSpPr>
          <p:spPr>
            <a:xfrm>
              <a:off x="1201277" y="263163"/>
              <a:ext cx="6727146" cy="4771281"/>
            </a:xfrm>
            <a:prstGeom prst="roundRect">
              <a:avLst>
                <a:gd name="adj" fmla="val 8211"/>
              </a:avLst>
            </a:prstGeom>
            <a:solidFill>
              <a:srgbClr val="E6E6E6"/>
            </a:solidFill>
            <a:ln w="330200">
              <a:solidFill>
                <a:srgbClr val="263C4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597045" y="2334151"/>
              <a:ext cx="880936" cy="1762056"/>
            </a:xfrm>
            <a:prstGeom prst="rect">
              <a:avLst/>
            </a:prstGeom>
            <a:solidFill>
              <a:srgbClr val="D9403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130102" y="1453124"/>
              <a:ext cx="880936" cy="2643083"/>
            </a:xfrm>
            <a:prstGeom prst="rect">
              <a:avLst/>
            </a:prstGeom>
            <a:solidFill>
              <a:srgbClr val="34A6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672551" y="1899358"/>
              <a:ext cx="880936" cy="2196849"/>
            </a:xfrm>
            <a:prstGeom prst="rect">
              <a:avLst/>
            </a:prstGeom>
            <a:solidFill>
              <a:srgbClr val="2295C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67360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 Murphey</dc:creator>
  <cp:lastModifiedBy>Luke Murphey</cp:lastModifiedBy>
  <cp:revision>1</cp:revision>
  <dcterms:created xsi:type="dcterms:W3CDTF">2014-06-08T19:50:44Z</dcterms:created>
  <dcterms:modified xsi:type="dcterms:W3CDTF">2014-06-08T19:58:16Z</dcterms:modified>
</cp:coreProperties>
</file>